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7335500" cy="23050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5524500" y="6829425"/>
            <a:ext cx="6096000" cy="3695700"/>
          </a:xfrm>
          <a:prstGeom prst="diamond">
            <a:avLst/>
          </a:prstGeom>
          <a:solidFill>
            <a:srgbClr val="C9E3FA"/>
          </a:solidFill>
          <a:ln w="15875">
            <a:solidFill>
              <a:srgbClr val="162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780" b="1">
                <a:solidFill>
                  <a:srgbClr val="162532"/>
                </a:solidFill>
              </a:rPr>
              <a:t>Customer impact?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6775" y="11668125"/>
            <a:ext cx="6457950" cy="1428750"/>
          </a:xfrm>
          <a:prstGeom prst="roundRect">
            <a:avLst/>
          </a:prstGeom>
          <a:solidFill>
            <a:srgbClr val="CCECCD"/>
          </a:solidFill>
          <a:ln w="15875">
            <a:solidFill>
              <a:srgbClr val="162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480" b="1">
                <a:solidFill>
                  <a:srgbClr val="162532"/>
                </a:solidFill>
              </a:rPr>
              <a:t>Page on-call engineer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39325" y="11668125"/>
            <a:ext cx="6457950" cy="1428750"/>
          </a:xfrm>
          <a:prstGeom prst="roundRect">
            <a:avLst/>
          </a:prstGeom>
          <a:solidFill>
            <a:srgbClr val="CCECCD"/>
          </a:solidFill>
          <a:ln w="15875">
            <a:solidFill>
              <a:srgbClr val="162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320" b="1">
                <a:solidFill>
                  <a:srgbClr val="162532"/>
                </a:solidFill>
              </a:rPr>
              <a:t>Create ticket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6775" y="15020925"/>
            <a:ext cx="6457950" cy="1409700"/>
          </a:xfrm>
          <a:prstGeom prst="roundRect">
            <a:avLst/>
          </a:prstGeom>
          <a:solidFill>
            <a:srgbClr val="FFF0AA"/>
          </a:solidFill>
          <a:ln w="15875">
            <a:solidFill>
              <a:srgbClr val="162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2620" b="1">
                <a:solidFill>
                  <a:srgbClr val="162532"/>
                </a:solidFill>
              </a:rPr>
              <a:t>Post status update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57825" y="19240500"/>
            <a:ext cx="6238875" cy="1438275"/>
          </a:xfrm>
          <a:prstGeom prst="roundRect">
            <a:avLst/>
          </a:prstGeom>
          <a:solidFill>
            <a:srgbClr val="C9E3FA"/>
          </a:solidFill>
          <a:ln w="15875">
            <a:solidFill>
              <a:srgbClr val="162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3080" b="1">
                <a:solidFill>
                  <a:srgbClr val="162532"/>
                </a:solidFill>
              </a:rPr>
              <a:t>Write postmortem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34050" y="2600325"/>
            <a:ext cx="5676900" cy="1381125"/>
          </a:xfrm>
          <a:prstGeom prst="roundRect">
            <a:avLst/>
          </a:prstGeom>
          <a:solidFill>
            <a:srgbClr val="CCECCD"/>
          </a:solidFill>
          <a:ln w="15875">
            <a:solidFill>
              <a:srgbClr val="162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3080" b="1">
                <a:solidFill>
                  <a:srgbClr val="162532"/>
                </a:solidFill>
              </a:rPr>
              <a:t>Alert received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34050" y="4981575"/>
            <a:ext cx="5676900" cy="1381125"/>
          </a:xfrm>
          <a:prstGeom prst="roundRect">
            <a:avLst/>
          </a:prstGeom>
          <a:solidFill>
            <a:srgbClr val="FFF0AA"/>
          </a:solidFill>
          <a:ln w="15875">
            <a:solidFill>
              <a:srgbClr val="162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3080" b="1">
                <a:solidFill>
                  <a:srgbClr val="162532"/>
                </a:solidFill>
              </a:rPr>
              <a:t>Triage severity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876300"/>
            <a:ext cx="7972425" cy="8001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5100" b="1">
                <a:solidFill>
                  <a:srgbClr val="162532"/>
                </a:solidFill>
              </a:rPr>
              <a:t>Incident Response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30093" y="8220075"/>
            <a:ext cx="874014" cy="3429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880" b="1">
                <a:solidFill>
                  <a:srgbClr val="162532"/>
                </a:solidFill>
              </a:rPr>
              <a:t>Yes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47192" y="8220075"/>
            <a:ext cx="661416" cy="3429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880" b="0">
                <a:solidFill>
                  <a:srgbClr val="162532"/>
                </a:solidFill>
              </a:rPr>
              <a:t>No</a:t>
            </a:r>
          </a:p>
        </p:txBody>
      </p:sp>
      <p:cxnSp>
        <p:nvCxnSpPr>
          <p:cNvPr id="12" name="Connector 11"/>
          <p:cNvCxnSpPr>
            <a:stCxn id="7" idx="2"/>
            <a:endCxn id="8" idx="0"/>
          </p:cNvCxnSpPr>
          <p:nvPr/>
        </p:nvCxnSpPr>
        <p:spPr>
          <a:xfrm flipH="1">
            <a:off x="8572500" y="3981450"/>
            <a:ext cx="0" cy="10001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stCxn id="8" idx="2"/>
            <a:endCxn id="2" idx="0"/>
          </p:cNvCxnSpPr>
          <p:nvPr/>
        </p:nvCxnSpPr>
        <p:spPr>
          <a:xfrm flipH="1">
            <a:off x="8572500" y="6362700"/>
            <a:ext cx="0" cy="4667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stCxn id="2" idx="1"/>
            <a:endCxn id="3" idx="3"/>
          </p:cNvCxnSpPr>
          <p:nvPr/>
        </p:nvCxnSpPr>
        <p:spPr>
          <a:xfrm>
            <a:off x="5524500" y="8677275"/>
            <a:ext cx="1800225" cy="37052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stCxn id="2" idx="3"/>
            <a:endCxn id="4" idx="1"/>
          </p:cNvCxnSpPr>
          <p:nvPr/>
        </p:nvCxnSpPr>
        <p:spPr>
          <a:xfrm flipH="1">
            <a:off x="9839325" y="8677275"/>
            <a:ext cx="1781175" cy="37052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stCxn id="3" idx="2"/>
            <a:endCxn id="5" idx="0"/>
          </p:cNvCxnSpPr>
          <p:nvPr/>
        </p:nvCxnSpPr>
        <p:spPr>
          <a:xfrm flipH="1">
            <a:off x="4095750" y="13096875"/>
            <a:ext cx="0" cy="19240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stCxn id="5" idx="3"/>
            <a:endCxn id="6" idx="1"/>
          </p:cNvCxnSpPr>
          <p:nvPr/>
        </p:nvCxnSpPr>
        <p:spPr>
          <a:xfrm flipH="1">
            <a:off x="5457825" y="15725775"/>
            <a:ext cx="1866900" cy="4233862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>
            <a:stCxn id="4" idx="2"/>
            <a:endCxn id="6" idx="0"/>
          </p:cNvCxnSpPr>
          <p:nvPr/>
        </p:nvCxnSpPr>
        <p:spPr>
          <a:xfrm flipH="1">
            <a:off x="8577262" y="13096875"/>
            <a:ext cx="4491038" cy="61436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