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3525500" cy="593407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7820025" y="981075"/>
            <a:ext cx="1905000" cy="1285875"/>
          </a:xfrm>
          <a:prstGeom prst="diamond">
            <a:avLst/>
          </a:prstGeom>
          <a:solidFill>
            <a:srgbClr val="E3EDF9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80" b="0">
                <a:solidFill>
                  <a:srgbClr val="1F2937"/>
                </a:solidFill>
              </a:rPr>
              <a:t>金额 &gt; 5万元?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82250" y="1238250"/>
            <a:ext cx="1857375" cy="771525"/>
          </a:xfrm>
          <a:prstGeom prst="rect">
            <a:avLst/>
          </a:prstGeom>
          <a:solidFill>
            <a:srgbClr val="E3EDF9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00" b="0">
                <a:solidFill>
                  <a:srgbClr val="1F2937"/>
                </a:solidFill>
              </a:rPr>
              <a:t>财务审核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82250" y="2524125"/>
            <a:ext cx="1857375" cy="752475"/>
          </a:xfrm>
          <a:prstGeom prst="rect">
            <a:avLst/>
          </a:prstGeom>
          <a:solidFill>
            <a:srgbClr val="E3EDF9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00" b="0">
                <a:solidFill>
                  <a:srgbClr val="1F2937"/>
                </a:solidFill>
              </a:rPr>
              <a:t>批准采购</a:t>
            </a:r>
          </a:p>
          <a:p>
            <a:pPr algn="ctr"/>
            <a:r>
              <a:rPr sz="1200" b="0">
                <a:solidFill>
                  <a:srgbClr val="1F2937"/>
                </a:solidFill>
              </a:rPr>
              <a:t>订单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10382250" y="3724275"/>
            <a:ext cx="1857375" cy="733425"/>
          </a:xfrm>
          <a:prstGeom prst="rect">
            <a:avLst/>
          </a:prstGeom>
          <a:solidFill>
            <a:srgbClr val="E3EDF9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F2937"/>
                </a:solidFill>
              </a:rPr>
              <a:t>发送批准</a:t>
            </a:r>
          </a:p>
          <a:p>
            <a:pPr algn="ctr"/>
            <a:r>
              <a:rPr sz="1350" b="0">
                <a:solidFill>
                  <a:srgbClr val="1F2937"/>
                </a:solidFill>
              </a:rPr>
              <a:t>通知</a:t>
            </a:r>
          </a:p>
        </p:txBody>
      </p:sp>
      <p:sp>
        <p:nvSpPr>
          <p:cNvPr id="6" name="Rectangle 5"/>
          <p:cNvSpPr/>
          <p:nvPr/>
        </p:nvSpPr>
        <p:spPr>
          <a:xfrm>
            <a:off x="5591175" y="1238250"/>
            <a:ext cx="1704975" cy="771525"/>
          </a:xfrm>
          <a:prstGeom prst="rect">
            <a:avLst/>
          </a:prstGeom>
          <a:solidFill>
            <a:srgbClr val="E3EDF9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80" b="0">
                <a:solidFill>
                  <a:srgbClr val="1F2937"/>
                </a:solidFill>
              </a:rPr>
              <a:t>部门经理审核</a:t>
            </a:r>
          </a:p>
        </p:txBody>
      </p:sp>
      <p:sp>
        <p:nvSpPr>
          <p:cNvPr id="7" name="Rectangle 6"/>
          <p:cNvSpPr/>
          <p:nvPr/>
        </p:nvSpPr>
        <p:spPr>
          <a:xfrm>
            <a:off x="5581650" y="3724275"/>
            <a:ext cx="1714500" cy="733425"/>
          </a:xfrm>
          <a:prstGeom prst="rect">
            <a:avLst/>
          </a:prstGeom>
          <a:solidFill>
            <a:srgbClr val="E3EDF9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80" b="0">
                <a:solidFill>
                  <a:srgbClr val="1F2937"/>
                </a:solidFill>
              </a:rPr>
              <a:t>发送驳回</a:t>
            </a:r>
          </a:p>
          <a:p>
            <a:pPr algn="ctr"/>
            <a:r>
              <a:rPr sz="1280" b="0">
                <a:solidFill>
                  <a:srgbClr val="1F2937"/>
                </a:solidFill>
              </a:rPr>
              <a:t>通知</a:t>
            </a:r>
          </a:p>
        </p:txBody>
      </p:sp>
      <p:sp>
        <p:nvSpPr>
          <p:cNvPr id="8" name="Rectangle 7"/>
          <p:cNvSpPr/>
          <p:nvPr/>
        </p:nvSpPr>
        <p:spPr>
          <a:xfrm>
            <a:off x="5591175" y="2581275"/>
            <a:ext cx="1704975" cy="714375"/>
          </a:xfrm>
          <a:prstGeom prst="rect">
            <a:avLst/>
          </a:prstGeom>
          <a:solidFill>
            <a:srgbClr val="E3EDF9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80" b="0">
                <a:solidFill>
                  <a:srgbClr val="1F2937"/>
                </a:solidFill>
              </a:rPr>
              <a:t>驳回申请</a:t>
            </a:r>
          </a:p>
        </p:txBody>
      </p:sp>
      <p:sp>
        <p:nvSpPr>
          <p:cNvPr id="9" name="Rectangle 8"/>
          <p:cNvSpPr/>
          <p:nvPr/>
        </p:nvSpPr>
        <p:spPr>
          <a:xfrm>
            <a:off x="1752600" y="1238250"/>
            <a:ext cx="1571625" cy="771525"/>
          </a:xfrm>
          <a:prstGeom prst="rect">
            <a:avLst/>
          </a:prstGeom>
          <a:solidFill>
            <a:srgbClr val="E3EDF9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00" b="0">
                <a:solidFill>
                  <a:srgbClr val="1F2937"/>
                </a:solidFill>
              </a:rPr>
              <a:t>提交采购</a:t>
            </a:r>
          </a:p>
          <a:p>
            <a:pPr algn="ctr"/>
            <a:r>
              <a:rPr sz="1200" b="0">
                <a:solidFill>
                  <a:srgbClr val="1F2937"/>
                </a:solidFill>
              </a:rPr>
              <a:t>申请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3325" y="1238250"/>
            <a:ext cx="1476375" cy="771525"/>
          </a:xfrm>
          <a:prstGeom prst="rect">
            <a:avLst/>
          </a:prstGeom>
          <a:solidFill>
            <a:srgbClr val="E3EDF8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80" b="0">
                <a:solidFill>
                  <a:srgbClr val="1F2937"/>
                </a:solidFill>
              </a:rPr>
              <a:t>核对预算</a:t>
            </a:r>
          </a:p>
          <a:p>
            <a:pPr algn="ctr"/>
            <a:r>
              <a:rPr sz="1280" b="0">
                <a:solidFill>
                  <a:srgbClr val="1F2937"/>
                </a:solidFill>
              </a:rPr>
              <a:t>科目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81650" y="4895850"/>
            <a:ext cx="1724025" cy="657225"/>
          </a:xfrm>
          <a:prstGeom prst="rect">
            <a:avLst/>
          </a:prstGeom>
          <a:solidFill>
            <a:srgbClr val="E3EDF9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80" b="0">
                <a:solidFill>
                  <a:srgbClr val="1F2937"/>
                </a:solidFill>
              </a:rPr>
              <a:t>通知申请人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934825" y="4914900"/>
            <a:ext cx="1209675" cy="619125"/>
          </a:xfrm>
          <a:prstGeom prst="roundRect">
            <a:avLst/>
          </a:prstGeom>
          <a:solidFill>
            <a:srgbClr val="B9D6F5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120" b="0">
                <a:solidFill>
                  <a:srgbClr val="1F2937"/>
                </a:solidFill>
              </a:rPr>
              <a:t>结束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71450" y="1314450"/>
            <a:ext cx="1190625" cy="628650"/>
          </a:xfrm>
          <a:prstGeom prst="roundRect">
            <a:avLst/>
          </a:prstGeom>
          <a:solidFill>
            <a:srgbClr val="B9D6F5"/>
          </a:solidFill>
          <a:ln w="15875">
            <a:solidFill>
              <a:srgbClr val="164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050" b="0">
                <a:solidFill>
                  <a:srgbClr val="1F2937"/>
                </a:solidFill>
              </a:rPr>
              <a:t>开始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10225" y="171450"/>
            <a:ext cx="2124075" cy="3714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2320" b="0">
                <a:solidFill>
                  <a:srgbClr val="123F73"/>
                </a:solidFill>
              </a:rPr>
              <a:t>采购订单审批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48725" y="2324100"/>
            <a:ext cx="285750" cy="2571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280" b="0">
                <a:solidFill>
                  <a:srgbClr val="1F2937"/>
                </a:solidFill>
              </a:rPr>
              <a:t>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15500" y="1285875"/>
            <a:ext cx="266700" cy="2381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120" b="0">
                <a:solidFill>
                  <a:srgbClr val="1F2937"/>
                </a:solidFill>
              </a:rPr>
              <a:t>是</a:t>
            </a:r>
          </a:p>
        </p:txBody>
      </p:sp>
      <p:cxnSp>
        <p:nvCxnSpPr>
          <p:cNvPr id="17" name="Connector 16"/>
          <p:cNvCxnSpPr>
            <a:stCxn id="13" idx="3"/>
            <a:endCxn id="9" idx="1"/>
          </p:cNvCxnSpPr>
          <p:nvPr/>
        </p:nvCxnSpPr>
        <p:spPr>
          <a:xfrm flipV="1">
            <a:off x="1362075" y="1624012"/>
            <a:ext cx="390525" cy="4763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>
            <a:stCxn id="9" idx="3"/>
            <a:endCxn id="10" idx="1"/>
          </p:cNvCxnSpPr>
          <p:nvPr/>
        </p:nvCxnSpPr>
        <p:spPr>
          <a:xfrm flipV="1">
            <a:off x="3324225" y="1624012"/>
            <a:ext cx="419100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>
            <a:stCxn id="10" idx="3"/>
            <a:endCxn id="6" idx="1"/>
          </p:cNvCxnSpPr>
          <p:nvPr/>
        </p:nvCxnSpPr>
        <p:spPr>
          <a:xfrm flipV="1">
            <a:off x="5219700" y="1624012"/>
            <a:ext cx="371475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>
            <a:stCxn id="6" idx="3"/>
            <a:endCxn id="2" idx="1"/>
          </p:cNvCxnSpPr>
          <p:nvPr/>
        </p:nvCxnSpPr>
        <p:spPr>
          <a:xfrm flipV="1">
            <a:off x="7296150" y="1624012"/>
            <a:ext cx="523875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>
            <a:stCxn id="6" idx="2"/>
            <a:endCxn id="8" idx="0"/>
          </p:cNvCxnSpPr>
          <p:nvPr/>
        </p:nvCxnSpPr>
        <p:spPr>
          <a:xfrm flipH="1">
            <a:off x="6443662" y="2009775"/>
            <a:ext cx="0" cy="57150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>
            <a:stCxn id="2" idx="3"/>
            <a:endCxn id="3" idx="1"/>
          </p:cNvCxnSpPr>
          <p:nvPr/>
        </p:nvCxnSpPr>
        <p:spPr>
          <a:xfrm flipV="1">
            <a:off x="9725025" y="1624012"/>
            <a:ext cx="657225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>
            <a:stCxn id="2" idx="2"/>
            <a:endCxn id="4" idx="1"/>
          </p:cNvCxnSpPr>
          <p:nvPr/>
        </p:nvCxnSpPr>
        <p:spPr>
          <a:xfrm>
            <a:off x="8772525" y="2266950"/>
            <a:ext cx="1609725" cy="633412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>
            <a:stCxn id="8" idx="2"/>
            <a:endCxn id="7" idx="0"/>
          </p:cNvCxnSpPr>
          <p:nvPr/>
        </p:nvCxnSpPr>
        <p:spPr>
          <a:xfrm flipH="1">
            <a:off x="6438900" y="3295650"/>
            <a:ext cx="4762" cy="4286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>
            <a:stCxn id="7" idx="2"/>
            <a:endCxn id="11" idx="0"/>
          </p:cNvCxnSpPr>
          <p:nvPr/>
        </p:nvCxnSpPr>
        <p:spPr>
          <a:xfrm>
            <a:off x="6438900" y="4457700"/>
            <a:ext cx="4762" cy="4381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>
            <a:stCxn id="11" idx="3"/>
            <a:endCxn id="12" idx="1"/>
          </p:cNvCxnSpPr>
          <p:nvPr/>
        </p:nvCxnSpPr>
        <p:spPr>
          <a:xfrm flipV="1">
            <a:off x="7305675" y="5224462"/>
            <a:ext cx="4629150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>
            <a:stCxn id="3" idx="2"/>
            <a:endCxn id="4" idx="0"/>
          </p:cNvCxnSpPr>
          <p:nvPr/>
        </p:nvCxnSpPr>
        <p:spPr>
          <a:xfrm flipH="1">
            <a:off x="11310937" y="2009775"/>
            <a:ext cx="0" cy="5143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>
            <a:stCxn id="4" idx="2"/>
            <a:endCxn id="5" idx="0"/>
          </p:cNvCxnSpPr>
          <p:nvPr/>
        </p:nvCxnSpPr>
        <p:spPr>
          <a:xfrm flipH="1">
            <a:off x="11310937" y="3276600"/>
            <a:ext cx="0" cy="44767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>
            <a:stCxn id="5" idx="2"/>
            <a:endCxn id="12" idx="1"/>
          </p:cNvCxnSpPr>
          <p:nvPr/>
        </p:nvCxnSpPr>
        <p:spPr>
          <a:xfrm>
            <a:off x="11310937" y="4457700"/>
            <a:ext cx="623888" cy="766762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