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8135600" cy="814387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0525125" y="1285875"/>
            <a:ext cx="2571750" cy="1771650"/>
          </a:xfrm>
          <a:prstGeom prst="diamond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00" b="0">
                <a:solidFill>
                  <a:srgbClr val="071F45"/>
                </a:solidFill>
              </a:rPr>
              <a:t>Amount &gt; $5,000?</a:t>
            </a:r>
          </a:p>
        </p:txBody>
      </p:sp>
      <p:sp>
        <p:nvSpPr>
          <p:cNvPr id="3" name="Rectangle 2"/>
          <p:cNvSpPr/>
          <p:nvPr/>
        </p:nvSpPr>
        <p:spPr>
          <a:xfrm>
            <a:off x="13982700" y="1628775"/>
            <a:ext cx="2476500" cy="1047750"/>
          </a:xfrm>
          <a:prstGeom prst="rect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00" b="0">
                <a:solidFill>
                  <a:srgbClr val="071F45"/>
                </a:solidFill>
              </a:rPr>
              <a:t>Finance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13982700" y="3400425"/>
            <a:ext cx="2505075" cy="1009650"/>
          </a:xfrm>
          <a:prstGeom prst="rect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00" b="0">
                <a:solidFill>
                  <a:srgbClr val="071F45"/>
                </a:solidFill>
              </a:rPr>
              <a:t>Approve purchase</a:t>
            </a:r>
          </a:p>
          <a:p>
            <a:pPr algn="ctr"/>
            <a:r>
              <a:rPr sz="1500" b="0">
                <a:solidFill>
                  <a:srgbClr val="071F45"/>
                </a:solidFill>
              </a:rPr>
              <a:t>order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13982700" y="5000625"/>
            <a:ext cx="2505075" cy="1000125"/>
          </a:xfrm>
          <a:prstGeom prst="rect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00" b="0">
                <a:solidFill>
                  <a:srgbClr val="071F45"/>
                </a:solidFill>
              </a:rPr>
              <a:t>Send approval</a:t>
            </a:r>
          </a:p>
          <a:p>
            <a:pPr algn="ctr"/>
            <a:r>
              <a:rPr sz="1500" b="0">
                <a:solidFill>
                  <a:srgbClr val="071F45"/>
                </a:solidFill>
              </a:rPr>
              <a:t>notice</a:t>
            </a:r>
          </a:p>
        </p:txBody>
      </p:sp>
      <p:sp>
        <p:nvSpPr>
          <p:cNvPr id="6" name="Rectangle 5"/>
          <p:cNvSpPr/>
          <p:nvPr/>
        </p:nvSpPr>
        <p:spPr>
          <a:xfrm>
            <a:off x="7515225" y="1638300"/>
            <a:ext cx="2295525" cy="1038225"/>
          </a:xfrm>
          <a:prstGeom prst="rect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650" b="0">
                <a:solidFill>
                  <a:srgbClr val="071F45"/>
                </a:solidFill>
              </a:rPr>
              <a:t>Manager review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7515225" y="5029200"/>
            <a:ext cx="2324100" cy="971550"/>
          </a:xfrm>
          <a:prstGeom prst="rect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0">
                <a:solidFill>
                  <a:srgbClr val="071F45"/>
                </a:solidFill>
              </a:rPr>
              <a:t>Send rejection</a:t>
            </a:r>
          </a:p>
          <a:p>
            <a:pPr algn="ctr"/>
            <a:r>
              <a:rPr sz="1580" b="0">
                <a:solidFill>
                  <a:srgbClr val="071F45"/>
                </a:solidFill>
              </a:rPr>
              <a:t>notice</a:t>
            </a:r>
          </a:p>
        </p:txBody>
      </p:sp>
      <p:sp>
        <p:nvSpPr>
          <p:cNvPr id="8" name="Rectangle 7"/>
          <p:cNvSpPr/>
          <p:nvPr/>
        </p:nvSpPr>
        <p:spPr>
          <a:xfrm>
            <a:off x="2362200" y="1638300"/>
            <a:ext cx="2105025" cy="1047750"/>
          </a:xfrm>
          <a:prstGeom prst="rect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800" b="0">
                <a:solidFill>
                  <a:srgbClr val="071F45"/>
                </a:solidFill>
              </a:rPr>
              <a:t>Submit purchase</a:t>
            </a:r>
          </a:p>
          <a:p>
            <a:pPr algn="ctr"/>
            <a:r>
              <a:rPr sz="1800" b="0">
                <a:solidFill>
                  <a:srgbClr val="071F45"/>
                </a:solidFill>
              </a:rPr>
              <a:t>request</a:t>
            </a:r>
          </a:p>
        </p:txBody>
      </p:sp>
      <p:sp>
        <p:nvSpPr>
          <p:cNvPr id="9" name="Rectangle 8"/>
          <p:cNvSpPr/>
          <p:nvPr/>
        </p:nvSpPr>
        <p:spPr>
          <a:xfrm>
            <a:off x="7515225" y="3448050"/>
            <a:ext cx="2295525" cy="952500"/>
          </a:xfrm>
          <a:prstGeom prst="rect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071F45"/>
                </a:solidFill>
              </a:rPr>
              <a:t>Reject request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0" y="1638300"/>
            <a:ext cx="1990725" cy="1038225"/>
          </a:xfrm>
          <a:prstGeom prst="rect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650" b="0">
                <a:solidFill>
                  <a:srgbClr val="071F45"/>
                </a:solidFill>
              </a:rPr>
              <a:t>Check budget</a:t>
            </a:r>
          </a:p>
          <a:p>
            <a:pPr algn="ctr"/>
            <a:r>
              <a:rPr sz="1650" b="0">
                <a:solidFill>
                  <a:srgbClr val="071F45"/>
                </a:solidFill>
              </a:rPr>
              <a:t>code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15225" y="6600825"/>
            <a:ext cx="2333625" cy="866775"/>
          </a:xfrm>
          <a:prstGeom prst="rect">
            <a:avLst/>
          </a:prstGeom>
          <a:solidFill>
            <a:srgbClr val="E8F0FA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071F45"/>
                </a:solidFill>
              </a:rPr>
              <a:t>Notify requester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011525" y="6581775"/>
            <a:ext cx="1704975" cy="914400"/>
          </a:xfrm>
          <a:prstGeom prst="roundRect">
            <a:avLst/>
          </a:prstGeom>
          <a:solidFill>
            <a:srgbClr val="B9D9F7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050" b="0">
                <a:solidFill>
                  <a:srgbClr val="071F45"/>
                </a:solidFill>
              </a:rPr>
              <a:t>End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075" y="1724025"/>
            <a:ext cx="1628775" cy="885825"/>
          </a:xfrm>
          <a:prstGeom prst="roundRect">
            <a:avLst/>
          </a:prstGeom>
          <a:solidFill>
            <a:srgbClr val="B9D9F7"/>
          </a:solidFill>
          <a:ln w="15875">
            <a:solidFill>
              <a:srgbClr val="0B4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050" b="0">
                <a:solidFill>
                  <a:srgbClr val="071F45"/>
                </a:solidFill>
              </a:rPr>
              <a:t>Start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60595" y="200025"/>
            <a:ext cx="8090535" cy="6572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4120" b="1">
                <a:solidFill>
                  <a:srgbClr val="123F70"/>
                </a:solidFill>
              </a:rPr>
              <a:t>Purchase Order Approval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64109" y="1819275"/>
            <a:ext cx="437007" cy="2381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120" b="0">
                <a:solidFill>
                  <a:srgbClr val="071F45"/>
                </a:solidFill>
              </a:rPr>
              <a:t>Yes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944350" y="3219450"/>
            <a:ext cx="352425" cy="2286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071F45"/>
                </a:solidFill>
              </a:rPr>
              <a:t>No</a:t>
            </a:r>
          </a:p>
        </p:txBody>
      </p:sp>
      <p:cxnSp>
        <p:nvCxnSpPr>
          <p:cNvPr id="17" name="Connector 16"/>
          <p:cNvCxnSpPr>
            <a:stCxn id="13" idx="3"/>
            <a:endCxn id="8" idx="1"/>
          </p:cNvCxnSpPr>
          <p:nvPr/>
        </p:nvCxnSpPr>
        <p:spPr>
          <a:xfrm flipV="1">
            <a:off x="1847850" y="2162175"/>
            <a:ext cx="514350" cy="4762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>
            <a:stCxn id="8" idx="3"/>
            <a:endCxn id="10" idx="1"/>
          </p:cNvCxnSpPr>
          <p:nvPr/>
        </p:nvCxnSpPr>
        <p:spPr>
          <a:xfrm flipV="1">
            <a:off x="4467225" y="2157412"/>
            <a:ext cx="561975" cy="4763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>
            <a:stCxn id="10" idx="3"/>
            <a:endCxn id="6" idx="1"/>
          </p:cNvCxnSpPr>
          <p:nvPr/>
        </p:nvCxnSpPr>
        <p:spPr>
          <a:xfrm flipV="1">
            <a:off x="7019925" y="2157412"/>
            <a:ext cx="495300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>
            <a:stCxn id="6" idx="3"/>
            <a:endCxn id="2" idx="1"/>
          </p:cNvCxnSpPr>
          <p:nvPr/>
        </p:nvCxnSpPr>
        <p:spPr>
          <a:xfrm>
            <a:off x="9810750" y="2157412"/>
            <a:ext cx="714375" cy="14288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>
            <a:stCxn id="2" idx="3"/>
            <a:endCxn id="3" idx="1"/>
          </p:cNvCxnSpPr>
          <p:nvPr/>
        </p:nvCxnSpPr>
        <p:spPr>
          <a:xfrm flipV="1">
            <a:off x="13096875" y="2152650"/>
            <a:ext cx="885825" cy="190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>
            <a:stCxn id="2" idx="3"/>
            <a:endCxn id="4" idx="1"/>
          </p:cNvCxnSpPr>
          <p:nvPr/>
        </p:nvCxnSpPr>
        <p:spPr>
          <a:xfrm>
            <a:off x="13096875" y="2171700"/>
            <a:ext cx="885825" cy="17335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stCxn id="3" idx="2"/>
            <a:endCxn id="4" idx="0"/>
          </p:cNvCxnSpPr>
          <p:nvPr/>
        </p:nvCxnSpPr>
        <p:spPr>
          <a:xfrm>
            <a:off x="15220950" y="2676525"/>
            <a:ext cx="14287" cy="72390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>
            <a:stCxn id="4" idx="2"/>
            <a:endCxn id="5" idx="0"/>
          </p:cNvCxnSpPr>
          <p:nvPr/>
        </p:nvCxnSpPr>
        <p:spPr>
          <a:xfrm flipH="1">
            <a:off x="15235237" y="4410075"/>
            <a:ext cx="0" cy="5905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5" idx="3"/>
            <a:endCxn id="12" idx="1"/>
          </p:cNvCxnSpPr>
          <p:nvPr/>
        </p:nvCxnSpPr>
        <p:spPr>
          <a:xfrm flipH="1">
            <a:off x="16011525" y="5500687"/>
            <a:ext cx="476250" cy="1538288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6" idx="2"/>
            <a:endCxn id="9" idx="0"/>
          </p:cNvCxnSpPr>
          <p:nvPr/>
        </p:nvCxnSpPr>
        <p:spPr>
          <a:xfrm flipH="1">
            <a:off x="8662987" y="2676525"/>
            <a:ext cx="0" cy="7715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>
            <a:stCxn id="9" idx="2"/>
            <a:endCxn id="7" idx="0"/>
          </p:cNvCxnSpPr>
          <p:nvPr/>
        </p:nvCxnSpPr>
        <p:spPr>
          <a:xfrm>
            <a:off x="8662987" y="4400550"/>
            <a:ext cx="14288" cy="6286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>
            <a:stCxn id="7" idx="2"/>
            <a:endCxn id="11" idx="0"/>
          </p:cNvCxnSpPr>
          <p:nvPr/>
        </p:nvCxnSpPr>
        <p:spPr>
          <a:xfrm>
            <a:off x="8677275" y="6000750"/>
            <a:ext cx="4762" cy="60007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11" idx="3"/>
            <a:endCxn id="12" idx="1"/>
          </p:cNvCxnSpPr>
          <p:nvPr/>
        </p:nvCxnSpPr>
        <p:spPr>
          <a:xfrm>
            <a:off x="9848850" y="7034212"/>
            <a:ext cx="6162675" cy="4763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