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5430500" cy="8763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Diamond 1"/>
          <p:cNvSpPr/>
          <p:nvPr/>
        </p:nvSpPr>
        <p:spPr>
          <a:xfrm>
            <a:off x="10344150" y="3438525"/>
            <a:ext cx="1905000" cy="1800225"/>
          </a:xfrm>
          <a:prstGeom prst="diamond">
            <a:avLst/>
          </a:prstGeom>
          <a:solidFill>
            <a:srgbClr val="31BDB0"/>
          </a:solidFill>
          <a:ln w="15875">
            <a:solidFill>
              <a:srgbClr val="31BDB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420" b="1">
                <a:solidFill>
                  <a:srgbClr val="102D50"/>
                </a:solidFill>
              </a:rPr>
              <a:t>Go-live ready?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66750" y="3838575"/>
            <a:ext cx="2009775" cy="1000125"/>
          </a:xfrm>
          <a:prstGeom prst="roundRect">
            <a:avLst/>
          </a:prstGeom>
          <a:solidFill>
            <a:srgbClr val="347FCB"/>
          </a:solidFill>
          <a:ln w="15875">
            <a:solidFill>
              <a:srgbClr val="347F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80" b="1">
                <a:solidFill>
                  <a:srgbClr val="FFFFFF"/>
                </a:solidFill>
              </a:rPr>
              <a:t>Sign contract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143250" y="3838575"/>
            <a:ext cx="2009775" cy="1000125"/>
          </a:xfrm>
          <a:prstGeom prst="roundRect">
            <a:avLst/>
          </a:prstGeom>
          <a:solidFill>
            <a:srgbClr val="50B0DD"/>
          </a:solidFill>
          <a:ln w="15875">
            <a:solidFill>
              <a:srgbClr val="50B0D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80" b="1">
                <a:solidFill>
                  <a:srgbClr val="102D50"/>
                </a:solidFill>
              </a:rPr>
              <a:t>Kickoff call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19750" y="3838575"/>
            <a:ext cx="2009775" cy="1000125"/>
          </a:xfrm>
          <a:prstGeom prst="roundRect">
            <a:avLst/>
          </a:prstGeom>
          <a:solidFill>
            <a:srgbClr val="8BC3E9"/>
          </a:solidFill>
          <a:ln w="15875">
            <a:solidFill>
              <a:srgbClr val="8BC3E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80" b="1">
                <a:solidFill>
                  <a:srgbClr val="102D50"/>
                </a:solidFill>
              </a:rPr>
              <a:t>Data import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8096250" y="3838575"/>
            <a:ext cx="2009775" cy="1000125"/>
          </a:xfrm>
          <a:prstGeom prst="roundRect">
            <a:avLst/>
          </a:prstGeom>
          <a:solidFill>
            <a:srgbClr val="7DD1C4"/>
          </a:solidFill>
          <a:ln w="15875">
            <a:solidFill>
              <a:srgbClr val="7DD1C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80" b="1">
                <a:solidFill>
                  <a:srgbClr val="102D50"/>
                </a:solidFill>
              </a:rPr>
              <a:t>Training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2763500" y="3838575"/>
            <a:ext cx="1819275" cy="1000125"/>
          </a:xfrm>
          <a:prstGeom prst="roundRect">
            <a:avLst/>
          </a:prstGeom>
          <a:solidFill>
            <a:srgbClr val="347FCB"/>
          </a:solidFill>
          <a:ln w="15875">
            <a:solidFill>
              <a:srgbClr val="347FC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9525" rIns="9525" tIns="9525" bIns="9525"/>
          <a:lstStyle/>
          <a:p>
            <a:pPr algn="ctr"/>
            <a:r>
              <a:rPr sz="1580" b="1">
                <a:solidFill>
                  <a:srgbClr val="FFFFFF"/>
                </a:solidFill>
              </a:rPr>
              <a:t>Go live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80210" y="1076325"/>
            <a:ext cx="11870055" cy="66675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4200" b="1">
                <a:solidFill>
                  <a:srgbClr val="0F326D"/>
                </a:solidFill>
              </a:rPr>
              <a:t>Customer Onboarding Process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2263247" y="3943350"/>
            <a:ext cx="543306" cy="2667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350" b="0">
                <a:solidFill>
                  <a:srgbClr val="26476B"/>
                </a:solidFill>
              </a:rPr>
              <a:t>Yes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72525" y="5791200"/>
            <a:ext cx="390525" cy="228600"/>
          </a:xfrm>
          <a:prstGeom prst="rect">
            <a:avLst/>
          </a:prstGeom>
          <a:noFill/>
        </p:spPr>
        <p:txBody>
          <a:bodyPr wrap="square" anchor="ctr" lIns="9525" rIns="9525" tIns="9525" bIns="9525"/>
          <a:lstStyle/>
          <a:p>
            <a:pPr algn="ctr"/>
            <a:r>
              <a:rPr sz="1050" b="0">
                <a:solidFill>
                  <a:srgbClr val="26476B"/>
                </a:solidFill>
              </a:rPr>
              <a:t>No</a:t>
            </a:r>
          </a:p>
        </p:txBody>
      </p:sp>
      <p:cxnSp>
        <p:nvCxnSpPr>
          <p:cNvPr id="11" name="Connector 10"/>
          <p:cNvCxnSpPr>
            <a:stCxn id="3" idx="3"/>
            <a:endCxn id="4" idx="1"/>
          </p:cNvCxnSpPr>
          <p:nvPr/>
        </p:nvCxnSpPr>
        <p:spPr>
          <a:xfrm flipV="1">
            <a:off x="2676525" y="4338637"/>
            <a:ext cx="466725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>
            <a:stCxn id="4" idx="3"/>
            <a:endCxn id="5" idx="1"/>
          </p:cNvCxnSpPr>
          <p:nvPr/>
        </p:nvCxnSpPr>
        <p:spPr>
          <a:xfrm flipV="1">
            <a:off x="5153025" y="4338637"/>
            <a:ext cx="466725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>
            <a:stCxn id="5" idx="3"/>
            <a:endCxn id="6" idx="1"/>
          </p:cNvCxnSpPr>
          <p:nvPr/>
        </p:nvCxnSpPr>
        <p:spPr>
          <a:xfrm flipV="1">
            <a:off x="7629525" y="4338637"/>
            <a:ext cx="466725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>
            <a:stCxn id="6" idx="3"/>
            <a:endCxn id="2" idx="1"/>
          </p:cNvCxnSpPr>
          <p:nvPr/>
        </p:nvCxnSpPr>
        <p:spPr>
          <a:xfrm flipV="1">
            <a:off x="10106025" y="4338637"/>
            <a:ext cx="238125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>
            <a:stCxn id="2" idx="3"/>
            <a:endCxn id="7" idx="1"/>
          </p:cNvCxnSpPr>
          <p:nvPr/>
        </p:nvCxnSpPr>
        <p:spPr>
          <a:xfrm flipV="1">
            <a:off x="12249150" y="4338637"/>
            <a:ext cx="514350" cy="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>
            <a:stCxn id="2" idx="2"/>
            <a:endCxn id="5" idx="2"/>
          </p:cNvCxnSpPr>
          <p:nvPr/>
        </p:nvCxnSpPr>
        <p:spPr>
          <a:xfrm flipH="1" flipV="1">
            <a:off x="6624637" y="4838700"/>
            <a:ext cx="4672013" cy="400050"/>
          </a:xfrm>
          <a:prstGeom prst="bentConnector3">
            <a:avLst/>
          </a:prstGeom>
          <a:ln w="15875">
            <a:solidFill>
              <a:srgbClr val="33333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