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7087850" cy="8639175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12706350" y="2486025"/>
            <a:ext cx="1714500" cy="1790700"/>
          </a:xfrm>
          <a:prstGeom prst="diamond">
            <a:avLst/>
          </a:prstGeom>
          <a:solidFill>
            <a:srgbClr val="E5F1FF"/>
          </a:solidFill>
          <a:ln w="15875">
            <a:solidFill>
              <a:srgbClr val="102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350" b="1">
                <a:solidFill>
                  <a:srgbClr val="101820"/>
                </a:solidFill>
              </a:rPr>
              <a:t>Meets</a:t>
            </a:r>
          </a:p>
          <a:p>
            <a:pPr algn="ctr"/>
            <a:r>
              <a:rPr sz="1350" b="1">
                <a:solidFill>
                  <a:srgbClr val="101820"/>
                </a:solidFill>
              </a:rPr>
              <a:t>policy?</a:t>
            </a:r>
          </a:p>
        </p:txBody>
      </p:sp>
      <p:sp>
        <p:nvSpPr>
          <p:cNvPr id="3" name="Diamond 2"/>
          <p:cNvSpPr/>
          <p:nvPr/>
        </p:nvSpPr>
        <p:spPr>
          <a:xfrm>
            <a:off x="3886200" y="2495550"/>
            <a:ext cx="1676400" cy="1762125"/>
          </a:xfrm>
          <a:prstGeom prst="diamond">
            <a:avLst/>
          </a:prstGeom>
          <a:solidFill>
            <a:srgbClr val="E5F1FF"/>
          </a:solidFill>
          <a:ln w="15875">
            <a:solidFill>
              <a:srgbClr val="102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350" b="1">
                <a:solidFill>
                  <a:srgbClr val="101820"/>
                </a:solidFill>
              </a:rPr>
              <a:t>Account</a:t>
            </a:r>
          </a:p>
          <a:p>
            <a:pPr algn="ctr"/>
            <a:r>
              <a:rPr sz="1350" b="1">
                <a:solidFill>
                  <a:srgbClr val="101820"/>
                </a:solidFill>
              </a:rPr>
              <a:t>exists?</a:t>
            </a:r>
          </a:p>
        </p:txBody>
      </p:sp>
      <p:sp>
        <p:nvSpPr>
          <p:cNvPr id="4" name="Diamond 3"/>
          <p:cNvSpPr/>
          <p:nvPr/>
        </p:nvSpPr>
        <p:spPr>
          <a:xfrm>
            <a:off x="8448675" y="2495550"/>
            <a:ext cx="1609725" cy="1762125"/>
          </a:xfrm>
          <a:prstGeom prst="diamond">
            <a:avLst/>
          </a:prstGeom>
          <a:solidFill>
            <a:srgbClr val="E5F1FF"/>
          </a:solidFill>
          <a:ln w="15875">
            <a:solidFill>
              <a:srgbClr val="102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350" b="1">
                <a:solidFill>
                  <a:srgbClr val="101820"/>
                </a:solidFill>
              </a:rPr>
              <a:t>Link</a:t>
            </a:r>
          </a:p>
          <a:p>
            <a:pPr algn="ctr"/>
            <a:r>
              <a:rPr sz="1350" b="1">
                <a:solidFill>
                  <a:srgbClr val="101820"/>
                </a:solidFill>
              </a:rPr>
              <a:t>expired?</a:t>
            </a:r>
          </a:p>
        </p:txBody>
      </p:sp>
      <p:sp>
        <p:nvSpPr>
          <p:cNvPr id="5" name="Parallelogram 4"/>
          <p:cNvSpPr/>
          <p:nvPr/>
        </p:nvSpPr>
        <p:spPr>
          <a:xfrm>
            <a:off x="1781175" y="2895600"/>
            <a:ext cx="1866900" cy="981075"/>
          </a:xfrm>
          <a:prstGeom prst="parallelogram">
            <a:avLst/>
          </a:prstGeom>
          <a:solidFill>
            <a:srgbClr val="E5F1FF"/>
          </a:solidFill>
          <a:ln w="15875">
            <a:solidFill>
              <a:srgbClr val="102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350" b="1">
                <a:solidFill>
                  <a:srgbClr val="101820"/>
                </a:solidFill>
              </a:rPr>
              <a:t>Enter email</a:t>
            </a:r>
          </a:p>
        </p:txBody>
      </p:sp>
      <p:sp>
        <p:nvSpPr>
          <p:cNvPr id="6" name="Rectangle 5"/>
          <p:cNvSpPr/>
          <p:nvPr/>
        </p:nvSpPr>
        <p:spPr>
          <a:xfrm>
            <a:off x="12144375" y="5267325"/>
            <a:ext cx="1847850" cy="990600"/>
          </a:xfrm>
          <a:prstGeom prst="rect">
            <a:avLst/>
          </a:prstGeom>
          <a:solidFill>
            <a:srgbClr val="E5F1FF"/>
          </a:solidFill>
          <a:ln w="15875">
            <a:solidFill>
              <a:srgbClr val="102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350" b="1">
                <a:solidFill>
                  <a:srgbClr val="101820"/>
                </a:solidFill>
              </a:rPr>
              <a:t>Show error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9825" y="2895600"/>
            <a:ext cx="1790700" cy="981075"/>
          </a:xfrm>
          <a:prstGeom prst="rect">
            <a:avLst/>
          </a:prstGeom>
          <a:solidFill>
            <a:srgbClr val="E5F1FF"/>
          </a:solidFill>
          <a:ln w="15875">
            <a:solidFill>
              <a:srgbClr val="102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350" b="1">
                <a:solidFill>
                  <a:srgbClr val="101820"/>
                </a:solidFill>
              </a:rPr>
              <a:t>Send reset link</a:t>
            </a:r>
          </a:p>
        </p:txBody>
      </p:sp>
      <p:sp>
        <p:nvSpPr>
          <p:cNvPr id="8" name="Rectangle 7"/>
          <p:cNvSpPr/>
          <p:nvPr/>
        </p:nvSpPr>
        <p:spPr>
          <a:xfrm>
            <a:off x="3800475" y="5276850"/>
            <a:ext cx="1847850" cy="923925"/>
          </a:xfrm>
          <a:prstGeom prst="rect">
            <a:avLst/>
          </a:prstGeom>
          <a:solidFill>
            <a:srgbClr val="E5F1FF"/>
          </a:solidFill>
          <a:ln w="15875">
            <a:solidFill>
              <a:srgbClr val="102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350" b="1">
                <a:solidFill>
                  <a:srgbClr val="101820"/>
                </a:solidFill>
              </a:rPr>
              <a:t>Show error</a:t>
            </a:r>
          </a:p>
        </p:txBody>
      </p:sp>
      <p:sp>
        <p:nvSpPr>
          <p:cNvPr id="9" name="Rectangle 8"/>
          <p:cNvSpPr/>
          <p:nvPr/>
        </p:nvSpPr>
        <p:spPr>
          <a:xfrm>
            <a:off x="10658475" y="2886075"/>
            <a:ext cx="1600200" cy="990600"/>
          </a:xfrm>
          <a:prstGeom prst="rect">
            <a:avLst/>
          </a:prstGeom>
          <a:solidFill>
            <a:srgbClr val="E5F1FF"/>
          </a:solidFill>
          <a:ln w="15875">
            <a:solidFill>
              <a:srgbClr val="102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350" b="1">
                <a:solidFill>
                  <a:srgbClr val="101820"/>
                </a:solidFill>
              </a:rPr>
              <a:t>Set new</a:t>
            </a:r>
          </a:p>
          <a:p>
            <a:pPr algn="ctr"/>
            <a:r>
              <a:rPr sz="1350" b="1">
                <a:solidFill>
                  <a:srgbClr val="101820"/>
                </a:solidFill>
              </a:rPr>
              <a:t>password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116175" y="2886075"/>
            <a:ext cx="1600200" cy="990600"/>
          </a:xfrm>
          <a:prstGeom prst="rect">
            <a:avLst/>
          </a:prstGeom>
          <a:solidFill>
            <a:srgbClr val="E5F1FF"/>
          </a:solidFill>
          <a:ln w="15875">
            <a:solidFill>
              <a:srgbClr val="102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350" b="1">
                <a:solidFill>
                  <a:srgbClr val="101820"/>
                </a:solidFill>
              </a:rPr>
              <a:t>Success</a:t>
            </a:r>
          </a:p>
        </p:txBody>
      </p:sp>
      <p:sp>
        <p:nvSpPr>
          <p:cNvPr id="11" name="Oval 10"/>
          <p:cNvSpPr/>
          <p:nvPr/>
        </p:nvSpPr>
        <p:spPr>
          <a:xfrm>
            <a:off x="3914775" y="6896100"/>
            <a:ext cx="1628775" cy="828675"/>
          </a:xfrm>
          <a:prstGeom prst="ellipse">
            <a:avLst/>
          </a:prstGeom>
          <a:solidFill>
            <a:srgbClr val="E5F1FF"/>
          </a:solidFill>
          <a:ln w="15875">
            <a:solidFill>
              <a:srgbClr val="102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050" b="0">
                <a:solidFill>
                  <a:srgbClr val="101820"/>
                </a:solidFill>
              </a:rPr>
              <a:t>End</a:t>
            </a:r>
          </a:p>
        </p:txBody>
      </p:sp>
      <p:sp>
        <p:nvSpPr>
          <p:cNvPr id="12" name="Oval 11"/>
          <p:cNvSpPr/>
          <p:nvPr/>
        </p:nvSpPr>
        <p:spPr>
          <a:xfrm>
            <a:off x="15116175" y="5229225"/>
            <a:ext cx="1609725" cy="838200"/>
          </a:xfrm>
          <a:prstGeom prst="ellipse">
            <a:avLst/>
          </a:prstGeom>
          <a:solidFill>
            <a:srgbClr val="E5F1FF"/>
          </a:solidFill>
          <a:ln w="15875">
            <a:solidFill>
              <a:srgbClr val="102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050" b="0">
                <a:solidFill>
                  <a:srgbClr val="101820"/>
                </a:solidFill>
              </a:rPr>
              <a:t>End</a:t>
            </a:r>
          </a:p>
        </p:txBody>
      </p:sp>
      <p:sp>
        <p:nvSpPr>
          <p:cNvPr id="13" name="Oval 12"/>
          <p:cNvSpPr/>
          <p:nvPr/>
        </p:nvSpPr>
        <p:spPr>
          <a:xfrm>
            <a:off x="161925" y="2962275"/>
            <a:ext cx="1371600" cy="847725"/>
          </a:xfrm>
          <a:prstGeom prst="ellipse">
            <a:avLst/>
          </a:prstGeom>
          <a:solidFill>
            <a:srgbClr val="E5F1FF"/>
          </a:solidFill>
          <a:ln w="15875">
            <a:solidFill>
              <a:srgbClr val="102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120" b="0">
                <a:solidFill>
                  <a:srgbClr val="101820"/>
                </a:solidFill>
              </a:rPr>
              <a:t>Start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56276" y="428625"/>
            <a:ext cx="6413373" cy="55245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3379" b="1">
                <a:solidFill>
                  <a:srgbClr val="101820"/>
                </a:solidFill>
              </a:rPr>
              <a:t>Password Reset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416659" y="3048000"/>
            <a:ext cx="437007" cy="22860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050" b="0">
                <a:solidFill>
                  <a:srgbClr val="26476B"/>
                </a:solidFill>
              </a:rPr>
              <a:t>Yes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40502" y="3048000"/>
            <a:ext cx="425196" cy="22860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050" b="0">
                <a:solidFill>
                  <a:srgbClr val="26476B"/>
                </a:solidFill>
              </a:rPr>
              <a:t>Yes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4627" y="1704975"/>
            <a:ext cx="425196" cy="21907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050" b="0">
                <a:solidFill>
                  <a:srgbClr val="26476B"/>
                </a:solidFill>
              </a:rPr>
              <a:t>Yes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67925" y="3048000"/>
            <a:ext cx="381000" cy="21907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050" b="0">
                <a:solidFill>
                  <a:srgbClr val="26476B"/>
                </a:solidFill>
              </a:rPr>
              <a:t>No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658850" y="4591050"/>
            <a:ext cx="361950" cy="22860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050" b="0">
                <a:solidFill>
                  <a:srgbClr val="26476B"/>
                </a:solidFill>
              </a:rPr>
              <a:t>No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10125" y="4572000"/>
            <a:ext cx="361950" cy="21907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050" b="0">
                <a:solidFill>
                  <a:srgbClr val="26476B"/>
                </a:solidFill>
              </a:rPr>
              <a:t>No</a:t>
            </a:r>
          </a:p>
        </p:txBody>
      </p:sp>
      <p:cxnSp>
        <p:nvCxnSpPr>
          <p:cNvPr id="21" name="Connector 20"/>
          <p:cNvCxnSpPr>
            <a:stCxn id="13" idx="3"/>
            <a:endCxn id="5" idx="1"/>
          </p:cNvCxnSpPr>
          <p:nvPr/>
        </p:nvCxnSpPr>
        <p:spPr>
          <a:xfrm flipV="1">
            <a:off x="1533525" y="3386137"/>
            <a:ext cx="247650" cy="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>
            <a:stCxn id="5" idx="3"/>
            <a:endCxn id="3" idx="1"/>
          </p:cNvCxnSpPr>
          <p:nvPr/>
        </p:nvCxnSpPr>
        <p:spPr>
          <a:xfrm flipV="1">
            <a:off x="3648075" y="3376612"/>
            <a:ext cx="238125" cy="952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>
            <a:stCxn id="3" idx="3"/>
            <a:endCxn id="7" idx="1"/>
          </p:cNvCxnSpPr>
          <p:nvPr/>
        </p:nvCxnSpPr>
        <p:spPr>
          <a:xfrm>
            <a:off x="5562600" y="3376612"/>
            <a:ext cx="657225" cy="952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>
            <a:stCxn id="3" idx="2"/>
            <a:endCxn id="8" idx="0"/>
          </p:cNvCxnSpPr>
          <p:nvPr/>
        </p:nvCxnSpPr>
        <p:spPr>
          <a:xfrm flipH="1">
            <a:off x="4724400" y="4257675"/>
            <a:ext cx="0" cy="101917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>
            <a:stCxn id="8" idx="2"/>
            <a:endCxn id="11" idx="0"/>
          </p:cNvCxnSpPr>
          <p:nvPr/>
        </p:nvCxnSpPr>
        <p:spPr>
          <a:xfrm>
            <a:off x="4724400" y="6200775"/>
            <a:ext cx="4762" cy="69532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>
            <a:stCxn id="7" idx="3"/>
            <a:endCxn id="4" idx="1"/>
          </p:cNvCxnSpPr>
          <p:nvPr/>
        </p:nvCxnSpPr>
        <p:spPr>
          <a:xfrm flipV="1">
            <a:off x="8010525" y="3376612"/>
            <a:ext cx="438150" cy="952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>
            <a:stCxn id="4" idx="0"/>
            <a:endCxn id="7" idx="0"/>
          </p:cNvCxnSpPr>
          <p:nvPr/>
        </p:nvCxnSpPr>
        <p:spPr>
          <a:xfrm flipH="1">
            <a:off x="7115175" y="2495550"/>
            <a:ext cx="2138362" cy="40005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>
            <a:stCxn id="4" idx="3"/>
            <a:endCxn id="9" idx="1"/>
          </p:cNvCxnSpPr>
          <p:nvPr/>
        </p:nvCxnSpPr>
        <p:spPr>
          <a:xfrm>
            <a:off x="10058400" y="3376612"/>
            <a:ext cx="600075" cy="4763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>
            <a:stCxn id="9" idx="3"/>
            <a:endCxn id="2" idx="1"/>
          </p:cNvCxnSpPr>
          <p:nvPr/>
        </p:nvCxnSpPr>
        <p:spPr>
          <a:xfrm flipV="1">
            <a:off x="12258675" y="3381375"/>
            <a:ext cx="447675" cy="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>
            <a:stCxn id="2" idx="3"/>
            <a:endCxn id="10" idx="1"/>
          </p:cNvCxnSpPr>
          <p:nvPr/>
        </p:nvCxnSpPr>
        <p:spPr>
          <a:xfrm flipV="1">
            <a:off x="14420850" y="3381375"/>
            <a:ext cx="695325" cy="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>
            <a:stCxn id="2" idx="2"/>
            <a:endCxn id="6" idx="0"/>
          </p:cNvCxnSpPr>
          <p:nvPr/>
        </p:nvCxnSpPr>
        <p:spPr>
          <a:xfrm flipH="1">
            <a:off x="13068300" y="4276725"/>
            <a:ext cx="495300" cy="99060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>
            <a:stCxn id="6" idx="0"/>
            <a:endCxn id="9" idx="2"/>
          </p:cNvCxnSpPr>
          <p:nvPr/>
        </p:nvCxnSpPr>
        <p:spPr>
          <a:xfrm flipH="1" flipV="1">
            <a:off x="11458575" y="3876675"/>
            <a:ext cx="1609725" cy="139065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>
            <a:stCxn id="10" idx="2"/>
            <a:endCxn id="12" idx="0"/>
          </p:cNvCxnSpPr>
          <p:nvPr/>
        </p:nvCxnSpPr>
        <p:spPr>
          <a:xfrm>
            <a:off x="15916275" y="3876675"/>
            <a:ext cx="4762" cy="135255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