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7087850" cy="8639175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419850" y="1066800"/>
            <a:ext cx="10267950" cy="7048500"/>
          </a:xfrm>
          <a:prstGeom prst="roundRect">
            <a:avLst/>
          </a:prstGeom>
          <a:solidFill>
            <a:srgbClr val="EEF8FF"/>
          </a:solidFill>
          <a:ln w="15875">
            <a:solidFill>
              <a:srgbClr val="2563A5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572000" y="3838575"/>
            <a:ext cx="1590675" cy="1076325"/>
          </a:xfrm>
          <a:prstGeom prst="roundRect">
            <a:avLst/>
          </a:prstGeom>
          <a:solidFill>
            <a:srgbClr val="F1F5F9"/>
          </a:solidFill>
          <a:ln w="15875">
            <a:solidFill>
              <a:srgbClr val="6474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14792325" y="3076575"/>
            <a:ext cx="1476375" cy="923925"/>
          </a:xfrm>
          <a:prstGeom prst="roundRect">
            <a:avLst/>
          </a:prstGeom>
          <a:solidFill>
            <a:srgbClr val="E8F5C8"/>
          </a:solidFill>
          <a:ln w="15875">
            <a:solidFill>
              <a:srgbClr val="52752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1630025" y="3190875"/>
            <a:ext cx="1733550" cy="752475"/>
          </a:xfrm>
          <a:prstGeom prst="roundRect">
            <a:avLst/>
          </a:prstGeom>
          <a:solidFill>
            <a:srgbClr val="DCCEFF"/>
          </a:solidFill>
          <a:ln w="15875">
            <a:solidFill>
              <a:srgbClr val="49318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Can 5"/>
          <p:cNvSpPr/>
          <p:nvPr/>
        </p:nvSpPr>
        <p:spPr>
          <a:xfrm>
            <a:off x="11820525" y="6334125"/>
            <a:ext cx="1085850" cy="1162050"/>
          </a:xfrm>
          <a:prstGeom prst="can">
            <a:avLst/>
          </a:prstGeom>
          <a:solidFill>
            <a:srgbClr val="8FBD55"/>
          </a:solidFill>
          <a:ln w="15875">
            <a:solidFill>
              <a:srgbClr val="52752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200" b="0">
                <a:solidFill>
                  <a:srgbClr val="111827"/>
                </a:solidFill>
              </a:rPr>
              <a:t>Object Storage</a:t>
            </a:r>
          </a:p>
        </p:txBody>
      </p:sp>
      <p:sp>
        <p:nvSpPr>
          <p:cNvPr id="7" name="Can 6"/>
          <p:cNvSpPr/>
          <p:nvPr/>
        </p:nvSpPr>
        <p:spPr>
          <a:xfrm>
            <a:off x="11811000" y="4638675"/>
            <a:ext cx="1095375" cy="1104900"/>
          </a:xfrm>
          <a:prstGeom prst="can">
            <a:avLst/>
          </a:prstGeom>
          <a:solidFill>
            <a:srgbClr val="3094D7"/>
          </a:solidFill>
          <a:ln w="15875">
            <a:solidFill>
              <a:srgbClr val="155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200" b="0">
                <a:solidFill>
                  <a:srgbClr val="111827"/>
                </a:solidFill>
              </a:rPr>
              <a:t>PostgreSQL Primary</a:t>
            </a:r>
          </a:p>
        </p:txBody>
      </p:sp>
      <p:sp>
        <p:nvSpPr>
          <p:cNvPr id="8" name="Can 7"/>
          <p:cNvSpPr/>
          <p:nvPr/>
        </p:nvSpPr>
        <p:spPr>
          <a:xfrm>
            <a:off x="15020925" y="4638675"/>
            <a:ext cx="1095375" cy="1104900"/>
          </a:xfrm>
          <a:prstGeom prst="can">
            <a:avLst/>
          </a:prstGeom>
          <a:solidFill>
            <a:srgbClr val="3094D7"/>
          </a:solidFill>
          <a:ln w="15875">
            <a:solidFill>
              <a:srgbClr val="1555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200" b="0">
                <a:solidFill>
                  <a:srgbClr val="111827"/>
                </a:solidFill>
              </a:rPr>
              <a:t>PostgreSQL Replica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1450" y="2390775"/>
            <a:ext cx="1381125" cy="130492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1450" y="4895850"/>
            <a:ext cx="1381125" cy="12954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7900" y="3790950"/>
            <a:ext cx="1524000" cy="10287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075" y="3790950"/>
            <a:ext cx="1238250" cy="10287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30050" y="1485900"/>
            <a:ext cx="1076325" cy="10191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3475" y="4000500"/>
            <a:ext cx="866775" cy="74295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144750" y="3219450"/>
            <a:ext cx="742950" cy="6477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934825" y="3362325"/>
            <a:ext cx="1104900" cy="42862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115800" y="6781800"/>
            <a:ext cx="495300" cy="56197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132707" y="161925"/>
            <a:ext cx="8279511" cy="533400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3220" b="0">
                <a:solidFill>
                  <a:srgbClr val="111827"/>
                </a:solidFill>
              </a:rPr>
              <a:t>Web Application Architecture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97524" y="1162050"/>
            <a:ext cx="3035427" cy="342900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880" b="1">
                <a:solidFill>
                  <a:srgbClr val="205493"/>
                </a:solidFill>
              </a:rPr>
              <a:t>Private network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61395" y="5800725"/>
            <a:ext cx="2480310" cy="295275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580" b="0">
                <a:solidFill>
                  <a:srgbClr val="111827"/>
                </a:solidFill>
              </a:rPr>
              <a:t>PostgreSQL Primary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396853" y="4038600"/>
            <a:ext cx="2114169" cy="323850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720" b="0">
                <a:solidFill>
                  <a:srgbClr val="111827"/>
                </a:solidFill>
              </a:rPr>
              <a:t>Message Queue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349603" y="5810250"/>
            <a:ext cx="2409444" cy="276225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420" b="0">
                <a:solidFill>
                  <a:srgbClr val="111827"/>
                </a:solidFill>
              </a:rPr>
              <a:t>PostgreSQL Replica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61707" y="6267450"/>
            <a:ext cx="1783461" cy="342900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880" b="0">
                <a:solidFill>
                  <a:srgbClr val="111827"/>
                </a:solidFill>
              </a:rPr>
              <a:t>App Server 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41514" y="3781425"/>
            <a:ext cx="1795272" cy="323850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720" b="0">
                <a:solidFill>
                  <a:srgbClr val="111827"/>
                </a:solidFill>
              </a:rPr>
              <a:t>App Server 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421237" y="7591425"/>
            <a:ext cx="1960626" cy="285750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500" b="0">
                <a:solidFill>
                  <a:srgbClr val="111827"/>
                </a:solidFill>
              </a:rPr>
              <a:t>Object Storage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91787" y="5019675"/>
            <a:ext cx="1960626" cy="257175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280" b="0">
                <a:solidFill>
                  <a:srgbClr val="111827"/>
                </a:solidFill>
              </a:rPr>
              <a:t>Load Balancer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582019" y="2571750"/>
            <a:ext cx="1677162" cy="247650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200" b="0">
                <a:solidFill>
                  <a:srgbClr val="111827"/>
                </a:solidFill>
              </a:rPr>
              <a:t>Redis Cache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304139" y="4905375"/>
            <a:ext cx="1204722" cy="276225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420" b="0">
                <a:solidFill>
                  <a:srgbClr val="111827"/>
                </a:solidFill>
              </a:rPr>
              <a:t>replication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039213" y="4105275"/>
            <a:ext cx="992124" cy="238125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120" b="0">
                <a:solidFill>
                  <a:srgbClr val="111827"/>
                </a:solidFill>
              </a:rPr>
              <a:t>Worker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9580" y="4924425"/>
            <a:ext cx="767715" cy="238125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120" b="0">
                <a:solidFill>
                  <a:srgbClr val="111827"/>
                </a:solidFill>
              </a:rPr>
              <a:t>Users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673096" y="4972050"/>
            <a:ext cx="625983" cy="257175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280" b="0">
                <a:solidFill>
                  <a:srgbClr val="111827"/>
                </a:solidFill>
              </a:rPr>
              <a:t>CDN</a:t>
            </a:r>
          </a:p>
        </p:txBody>
      </p:sp>
      <p:cxnSp>
        <p:nvCxnSpPr>
          <p:cNvPr id="32" name="Connector 31"/>
          <p:cNvCxnSpPr>
            <a:stCxn id="5" idx="3"/>
            <a:endCxn id="4" idx="1"/>
          </p:cNvCxnSpPr>
          <p:nvPr/>
        </p:nvCxnSpPr>
        <p:spPr>
          <a:xfrm flipV="1">
            <a:off x="13363575" y="3538537"/>
            <a:ext cx="1428750" cy="28575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>
            <a:stCxn id="7" idx="3"/>
            <a:endCxn id="8" idx="1"/>
          </p:cNvCxnSpPr>
          <p:nvPr/>
        </p:nvCxnSpPr>
        <p:spPr>
          <a:xfrm flipV="1">
            <a:off x="12906375" y="5191125"/>
            <a:ext cx="2114550" cy="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